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FA30-23E5-4EE5-AA7E-27B3FB64889C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859-EA29-4A97-9152-AFC6BAEA42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03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53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96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961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961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98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71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66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58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54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40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96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859-EA29-4A97-9152-AFC6BAEA42B8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96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9" name="Ograda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l-SI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E2EA630-0D67-420F-91F2-B707FA840A99}" type="datetimeFigureOut">
              <a:rPr lang="sl-SI" smtClean="0"/>
              <a:pPr/>
              <a:t>10. 04. 2020</a:t>
            </a:fld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69647B6-1EAF-4C9B-89DF-3646272710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azer.si/eko/index.php?slab=ris-in-volk-v-sloveniji" TargetMode="External"/><Relationship Id="rId3" Type="http://schemas.openxmlformats.org/officeDocument/2006/relationships/hyperlink" Target="http://transplants.ucla.edu/body.cfm?id=38" TargetMode="External"/><Relationship Id="rId7" Type="http://schemas.openxmlformats.org/officeDocument/2006/relationships/hyperlink" Target="http://www.zimvi.com/" TargetMode="External"/><Relationship Id="rId12" Type="http://schemas.openxmlformats.org/officeDocument/2006/relationships/hyperlink" Target="http://www.tic-luce.com/foto_zivali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ar.org/website/videos-a-more/slide-shows/black-bear-show.html" TargetMode="External"/><Relationship Id="rId11" Type="http://schemas.openxmlformats.org/officeDocument/2006/relationships/hyperlink" Target="http://www.tonis.at/si/tonis-welt/velicastni-trije/kokos.html" TargetMode="External"/><Relationship Id="rId5" Type="http://schemas.openxmlformats.org/officeDocument/2006/relationships/hyperlink" Target="http://junior.si/eko-tocka/arhiv/2004/11/" TargetMode="External"/><Relationship Id="rId10" Type="http://schemas.openxmlformats.org/officeDocument/2006/relationships/hyperlink" Target="http://www.e-um.si/lessons/597/" TargetMode="External"/><Relationship Id="rId4" Type="http://schemas.openxmlformats.org/officeDocument/2006/relationships/hyperlink" Target="http://zlataleta.com/povisana-telesna-temperatura/" TargetMode="External"/><Relationship Id="rId9" Type="http://schemas.openxmlformats.org/officeDocument/2006/relationships/hyperlink" Target="http://www.gnezdilnice.si/index.php?path=bela_pastiri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Značilnosti sesalcev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Pripravila: Alenka Kralj, prof. RP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64088" y="48691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Oktober 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Poišči vsiljivce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Sesalci sesajo mleko pri materi.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682000" cy="20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2" y="4149078"/>
            <a:ext cx="2563837" cy="19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-kraka zvezda 9"/>
          <p:cNvSpPr/>
          <p:nvPr/>
        </p:nvSpPr>
        <p:spPr>
          <a:xfrm rot="18958808">
            <a:off x="5257864" y="3503206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8772"/>
            <a:ext cx="2502024" cy="16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2286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4-kraka zvezda 14"/>
          <p:cNvSpPr/>
          <p:nvPr/>
        </p:nvSpPr>
        <p:spPr>
          <a:xfrm rot="18958808">
            <a:off x="1239205" y="1609563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Poišči vsiljivce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Samice sesalcev kotijo žive mladiče.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9522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0" y="4518860"/>
            <a:ext cx="2043199" cy="15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9" y="2314243"/>
            <a:ext cx="1917576" cy="19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07858"/>
            <a:ext cx="1800200" cy="212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-kraka zvezda 9"/>
          <p:cNvSpPr/>
          <p:nvPr/>
        </p:nvSpPr>
        <p:spPr>
          <a:xfrm rot="18958808">
            <a:off x="4187063" y="1718465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6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Poišči vsiljivce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Sesalci imajo stalno telesno temperaturo.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24" y="2277635"/>
            <a:ext cx="2303239" cy="17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44" y="2246845"/>
            <a:ext cx="1917576" cy="19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6846"/>
            <a:ext cx="2682000" cy="20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17" y="4221088"/>
            <a:ext cx="2585989" cy="19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-kraka zvezda 9"/>
          <p:cNvSpPr/>
          <p:nvPr/>
        </p:nvSpPr>
        <p:spPr>
          <a:xfrm rot="18958808">
            <a:off x="4835137" y="3507262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(okt. 2010)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>
                <a:hlinkClick r:id="rId3"/>
              </a:rPr>
              <a:t>http://transplants.ucla.edu/body.cfm?id=38</a:t>
            </a:r>
            <a:endParaRPr lang="sl-SI" dirty="0"/>
          </a:p>
          <a:p>
            <a:r>
              <a:rPr lang="sl-SI" dirty="0">
                <a:hlinkClick r:id="rId4"/>
              </a:rPr>
              <a:t>http://zlataleta.com/povisana-telesna-temperatura/</a:t>
            </a:r>
            <a:endParaRPr lang="sl-SI" dirty="0"/>
          </a:p>
          <a:p>
            <a:r>
              <a:rPr lang="sl-SI" dirty="0">
                <a:hlinkClick r:id="rId5"/>
              </a:rPr>
              <a:t>http://junior.si/eko-tocka/arhiv/2004/11/</a:t>
            </a:r>
            <a:endParaRPr lang="sl-SI" dirty="0"/>
          </a:p>
          <a:p>
            <a:r>
              <a:rPr lang="sl-SI" dirty="0">
                <a:hlinkClick r:id="rId6"/>
              </a:rPr>
              <a:t>http://www.bear.org/website/videos-a-more/slide-shows/black-bear-show.html</a:t>
            </a:r>
            <a:endParaRPr lang="sl-SI" dirty="0"/>
          </a:p>
          <a:p>
            <a:r>
              <a:rPr lang="sl-SI" dirty="0">
                <a:hlinkClick r:id="rId7"/>
              </a:rPr>
              <a:t>http://www.zimvi.com/</a:t>
            </a:r>
            <a:endParaRPr lang="sl-SI" dirty="0"/>
          </a:p>
          <a:p>
            <a:r>
              <a:rPr lang="sl-SI" dirty="0">
                <a:hlinkClick r:id="rId8"/>
              </a:rPr>
              <a:t>http://www.glazer.si/eko/index.php?slab=ris-in-volk-v-sloveniji</a:t>
            </a:r>
            <a:endParaRPr lang="sl-SI" dirty="0"/>
          </a:p>
          <a:p>
            <a:r>
              <a:rPr lang="sl-SI" dirty="0">
                <a:hlinkClick r:id="rId9"/>
              </a:rPr>
              <a:t>http://www.gnezdilnice.si/index.php?path=bela_pastirica</a:t>
            </a:r>
            <a:endParaRPr lang="sl-SI" dirty="0"/>
          </a:p>
          <a:p>
            <a:r>
              <a:rPr lang="sl-SI" dirty="0">
                <a:hlinkClick r:id="rId10"/>
              </a:rPr>
              <a:t>http://www.e-um.si/lessons/597/</a:t>
            </a:r>
            <a:endParaRPr lang="sl-SI" dirty="0"/>
          </a:p>
          <a:p>
            <a:r>
              <a:rPr lang="sl-SI" dirty="0">
                <a:hlinkClick r:id="rId11"/>
              </a:rPr>
              <a:t>http://www.tonis.at/si/tonis-welt/velicastni-trije/kokos.html</a:t>
            </a:r>
            <a:endParaRPr lang="sl-SI" dirty="0"/>
          </a:p>
          <a:p>
            <a:r>
              <a:rPr lang="sl-SI" dirty="0">
                <a:hlinkClick r:id="rId12"/>
              </a:rPr>
              <a:t>http://www.tic-luce.com/foto_zivali.php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69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Pokriti so z dlako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27" y="3645024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428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2057"/>
            <a:ext cx="3053903" cy="26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Kotijo žive mladiče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95446"/>
            <a:ext cx="2704583" cy="40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Mladiči sesajo mleko pri materi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297660" cy="28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1566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409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Dihajo s pljuči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Imajo stalno telesno temperaturo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7375"/>
            <a:ext cx="590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sesalcev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sl-SI" dirty="0"/>
              <a:t>pokriti so z dlako</a:t>
            </a:r>
          </a:p>
          <a:p>
            <a:pPr fontAlgn="ctr"/>
            <a:r>
              <a:rPr lang="sl-SI" dirty="0"/>
              <a:t>kotijo žive mladiče</a:t>
            </a:r>
          </a:p>
          <a:p>
            <a:pPr fontAlgn="ctr"/>
            <a:r>
              <a:rPr lang="sl-SI" dirty="0"/>
              <a:t>mladiči sesajo mleko pri materi</a:t>
            </a:r>
          </a:p>
          <a:p>
            <a:pPr fontAlgn="ctr"/>
            <a:r>
              <a:rPr lang="sl-SI" dirty="0"/>
              <a:t>dihajo s pljuči</a:t>
            </a:r>
          </a:p>
          <a:p>
            <a:pPr fontAlgn="ctr"/>
            <a:r>
              <a:rPr lang="sl-SI"/>
              <a:t>imajo stalno telesno temperaturo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Poišči vsiljivce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Sesalci so pokriti z dlako.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97959"/>
            <a:ext cx="1917576" cy="19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4090"/>
            <a:ext cx="2303239" cy="17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12" y="2204864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-kraka zvezda 9"/>
          <p:cNvSpPr/>
          <p:nvPr/>
        </p:nvSpPr>
        <p:spPr>
          <a:xfrm rot="18958808">
            <a:off x="4238360" y="1559655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384376" cy="149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4-kraka zvezda 14"/>
          <p:cNvSpPr/>
          <p:nvPr/>
        </p:nvSpPr>
        <p:spPr>
          <a:xfrm rot="18958808">
            <a:off x="924297" y="3691581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7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Poišči vsiljivce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Sesalci dihajo s pljuči.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65724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44949"/>
            <a:ext cx="2857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74" y="4581128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0" y="2348880"/>
            <a:ext cx="4267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-kraka zvezda 9"/>
          <p:cNvSpPr/>
          <p:nvPr/>
        </p:nvSpPr>
        <p:spPr>
          <a:xfrm rot="18958808">
            <a:off x="1153505" y="1771277"/>
            <a:ext cx="3190951" cy="3290668"/>
          </a:xfrm>
          <a:prstGeom prst="star4">
            <a:avLst>
              <a:gd name="adj" fmla="val 55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3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140</TotalTime>
  <Words>246</Words>
  <Application>Microsoft Office PowerPoint</Application>
  <PresentationFormat>Diaprojekcija na zaslonu (4:3)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Calibri</vt:lpstr>
      <vt:lpstr>Rockwell</vt:lpstr>
      <vt:lpstr>Wingdings 2</vt:lpstr>
      <vt:lpstr>Livarna</vt:lpstr>
      <vt:lpstr>Značilnosti sesalcev</vt:lpstr>
      <vt:lpstr>Pokriti so z dlako</vt:lpstr>
      <vt:lpstr>Kotijo žive mladiče</vt:lpstr>
      <vt:lpstr>Mladiči sesajo mleko pri materi</vt:lpstr>
      <vt:lpstr>Dihajo s pljuči</vt:lpstr>
      <vt:lpstr>Imajo stalno telesno temperaturo</vt:lpstr>
      <vt:lpstr>Značilnosti sesalcev</vt:lpstr>
      <vt:lpstr>Poišči vsiljivce</vt:lpstr>
      <vt:lpstr>Poišči vsiljivce</vt:lpstr>
      <vt:lpstr>Poišči vsiljivce</vt:lpstr>
      <vt:lpstr>Poišči vsiljivce</vt:lpstr>
      <vt:lpstr>Poišči vsiljivce</vt:lpstr>
      <vt:lpstr>Viri (okt. 2010)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Značilnosti sesalcev</dc:title>
  <dc:creator>Alenka Kralj</dc:creator>
  <cp:lastModifiedBy>Mateja Kokošar</cp:lastModifiedBy>
  <cp:revision>18</cp:revision>
  <dcterms:created xsi:type="dcterms:W3CDTF">2010-10-01T08:31:30Z</dcterms:created>
  <dcterms:modified xsi:type="dcterms:W3CDTF">2020-04-10T12:05:46Z</dcterms:modified>
</cp:coreProperties>
</file>